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>
      <p:cViewPr>
        <p:scale>
          <a:sx n="100" d="100"/>
          <a:sy n="100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0D6C-33BA-15A6-6B19-52E933CFB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DBA94-24C2-A9F5-BF5A-60F40C941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F882-1E83-B0DE-A233-DB67D3E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04F9-548C-77B0-EB3D-968DC9B6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0FCB7-55EE-35C2-62DC-BF43DEE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01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C1C1-5E8F-A2EC-E22B-137B7C4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B4992-2B29-BE16-D9FA-1C70878E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2EAB-4317-CE3A-3AAC-5F4480470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8C24-0F5A-8B6F-639B-EFA159A7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CC78A-BDA4-A96D-2184-C587412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D5112-B690-B8DC-377B-C365A2B8B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833A5-A093-FBF4-E0D6-4A591AA78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502B5-2B72-BB2F-E2F6-8FB2644E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07DE-8397-D699-B1E4-1E47EB48D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53D29-CC06-7871-BE20-9199DBD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5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CF1-3B75-CB92-A94B-7722DA04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63C1-07A1-44B1-365F-CF67ECBD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7655F-B83A-BDF8-194A-3EBB1AB6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570F-7D54-32FD-C2D0-F614B08E6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44C2-0BC2-F5C4-180F-5B35ACAD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4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F35C-CB05-3F95-463B-843F6CE6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85F5-D6DB-18E7-A717-5E69E156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7D723-AE2D-3D86-9696-5452E483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4D1F-4BE5-4665-9862-3564C24E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633-0145-7CC7-4803-2AFC670B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5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89EA-1850-2241-7048-A0B60690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04D6-F36F-D00F-6CE1-FAF3757268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2EB7-6F60-E636-4977-1F5FDE77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2BF75-15B0-FA2E-827C-F1A3B0C6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2E11-DE66-5657-5D28-94F1D7F9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CC72-0463-2948-CB84-22408E30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2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C4C76-CBDD-DE14-92FF-7361112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20AF1-5181-1FD5-222D-F942B59AD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C11F-214B-9D24-548A-381224C90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E288-AA0E-A6EE-CF87-4357ECD01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F7010-7E73-3937-9326-C5C2558AF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E0D1D-13BA-C57B-E285-33B9CF81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B185E-CCD3-4216-DAC1-46D0F690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05B0D-E172-4521-2D23-3E720572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7E6C-75DB-03CC-C040-F83CD6C3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E6BFED-8995-F6B1-9BEB-602C0A90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AB62-C825-65B2-752C-DF0F2252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45B49-FC93-FAAD-0A60-271E4CABC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2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8E200-1275-8D2F-C0FD-79FDE13B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1444F-9ECD-095F-E22A-84204088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27589-942C-3E06-8A84-018B124C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48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DD88-BE55-A38D-D18E-791F6DC8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05A3D-DD92-70C9-318A-FEAD0B68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CE745-E577-A346-A147-F05321DB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802D6-5F67-CBF5-F7A8-899C0AF1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3E626-A2B5-1821-72FF-30FF5F4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93695-2329-00B9-8CA4-D507E814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5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9101-E2FE-802C-8CC7-6503C0F0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2E204-B24A-D941-B7F2-9C1B4DC5B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35151-2764-9C4D-1634-E2B0D9521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FB60A-B8F4-B6EC-EABE-63246309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78BA5-D985-E938-09EF-B60CFD6E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ABAA-30B6-896E-F463-CA2BF731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01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DB9A7-A5CC-A63E-E7A9-44839ED7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5DA8-B76F-1558-DBBD-D992CB28C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58A8-CEEF-FC71-3D8B-AA6AF4A6E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E1C1-4D27-4AF7-0354-3588C1870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5DFF-098E-9FE1-E93D-C58AFF5EC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6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hand&#10;&#10;Description automatically generated">
            <a:extLst>
              <a:ext uri="{FF2B5EF4-FFF2-40B4-BE49-F238E27FC236}">
                <a16:creationId xmlns:a16="http://schemas.microsoft.com/office/drawing/2014/main" id="{23C3C3BE-05EE-1283-9D5F-2D4D1661F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2" y="641425"/>
            <a:ext cx="3746500" cy="5575149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0BE3D97-74F7-9A7C-BB47-AA398A733CF6}"/>
              </a:ext>
            </a:extLst>
          </p:cNvPr>
          <p:cNvGrpSpPr/>
          <p:nvPr/>
        </p:nvGrpSpPr>
        <p:grpSpPr>
          <a:xfrm>
            <a:off x="2097900" y="971550"/>
            <a:ext cx="2283600" cy="3587750"/>
            <a:chOff x="2097900" y="971550"/>
            <a:chExt cx="2283600" cy="3587750"/>
          </a:xfrm>
        </p:grpSpPr>
        <p:pic>
          <p:nvPicPr>
            <p:cNvPr id="5" name="Picture 4" descr="A diagram of a hand&#10;&#10;Description automatically generated">
              <a:extLst>
                <a:ext uri="{FF2B5EF4-FFF2-40B4-BE49-F238E27FC236}">
                  <a16:creationId xmlns:a16="http://schemas.microsoft.com/office/drawing/2014/main" id="{A133CA20-98BE-1A8C-C4C9-7D81D56F2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8282" b="16297"/>
            <a:stretch/>
          </p:blipFill>
          <p:spPr>
            <a:xfrm>
              <a:off x="2097900" y="971550"/>
              <a:ext cx="2283600" cy="35877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F74218-559E-2C45-A3D7-7DA550545225}"/>
                </a:ext>
              </a:extLst>
            </p:cNvPr>
            <p:cNvGrpSpPr/>
            <p:nvPr/>
          </p:nvGrpSpPr>
          <p:grpSpPr>
            <a:xfrm>
              <a:off x="3430620" y="1887166"/>
              <a:ext cx="481925" cy="538264"/>
              <a:chOff x="3430620" y="1887166"/>
              <a:chExt cx="481925" cy="53826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F74BB89-ED84-04C0-2DE6-E89CC98549F7}"/>
                  </a:ext>
                </a:extLst>
              </p:cNvPr>
              <p:cNvSpPr/>
              <p:nvPr/>
            </p:nvSpPr>
            <p:spPr>
              <a:xfrm>
                <a:off x="3443591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CD3C86-0466-5AD9-8124-54044BA750FF}"/>
                  </a:ext>
                </a:extLst>
              </p:cNvPr>
              <p:cNvSpPr/>
              <p:nvPr/>
            </p:nvSpPr>
            <p:spPr>
              <a:xfrm>
                <a:off x="3730962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25285FA-1709-8ED2-69B0-0796F6A93403}"/>
                  </a:ext>
                </a:extLst>
              </p:cNvPr>
              <p:cNvSpPr/>
              <p:nvPr/>
            </p:nvSpPr>
            <p:spPr>
              <a:xfrm>
                <a:off x="3683540" y="2250332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595551-8248-27EC-9FCC-250133B73E29}"/>
                  </a:ext>
                </a:extLst>
              </p:cNvPr>
              <p:cNvSpPr/>
              <p:nvPr/>
            </p:nvSpPr>
            <p:spPr>
              <a:xfrm>
                <a:off x="3430620" y="2230877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397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Mitchell</dc:creator>
  <cp:lastModifiedBy>Alex Mitchell</cp:lastModifiedBy>
  <cp:revision>2</cp:revision>
  <dcterms:created xsi:type="dcterms:W3CDTF">2023-08-08T11:42:58Z</dcterms:created>
  <dcterms:modified xsi:type="dcterms:W3CDTF">2023-08-08T11:51:28Z</dcterms:modified>
</cp:coreProperties>
</file>

<file path=docProps/thumbnail.jpeg>
</file>